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5" d="100"/>
          <a:sy n="35" d="100"/>
        </p:scale>
        <p:origin x="-2562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.islcollective.com/preview/202004/f/participle-clauses-grammar-guides_124357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-5067944"/>
            <a:ext cx="11879726" cy="1513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524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.islcollective.com/preview/202004/f/participle-clauses-grammar-guides_124357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592" y="-2763688"/>
            <a:ext cx="16489832" cy="973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72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.islcollective.com/preview/202004/f/participle-clauses-grammar-guides_124357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48679" y="-4635896"/>
            <a:ext cx="16248930" cy="15062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4069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.islcollective.com/preview/202004/f/participle-clauses-grammar-guides_124357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6672" y="-1600060"/>
            <a:ext cx="14544675" cy="1028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082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.islcollective.com/preview/202004/f/participle-clauses-grammar-guides_124357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4583" y="-4937126"/>
            <a:ext cx="13537503" cy="14342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9438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en.islcollective.com/preview/202004/f/participle-clauses-grammar-guides_124357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0"/>
            <a:ext cx="12841361" cy="7821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550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Tillar_45</dc:creator>
  <cp:lastModifiedBy>Tillar_45</cp:lastModifiedBy>
  <cp:revision>1</cp:revision>
  <dcterms:created xsi:type="dcterms:W3CDTF">2020-09-28T06:44:32Z</dcterms:created>
  <dcterms:modified xsi:type="dcterms:W3CDTF">2020-09-28T06:55:17Z</dcterms:modified>
</cp:coreProperties>
</file>