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39" d="100"/>
          <a:sy n="39" d="100"/>
        </p:scale>
        <p:origin x="1914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68A2-1A61-4F98-87CC-0FB0AB4EB699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A6CC-27CF-4B95-B795-0DA54340D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207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68A2-1A61-4F98-87CC-0FB0AB4EB699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A6CC-27CF-4B95-B795-0DA54340D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478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68A2-1A61-4F98-87CC-0FB0AB4EB699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A6CC-27CF-4B95-B795-0DA54340D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191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68A2-1A61-4F98-87CC-0FB0AB4EB699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A6CC-27CF-4B95-B795-0DA54340D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142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68A2-1A61-4F98-87CC-0FB0AB4EB699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A6CC-27CF-4B95-B795-0DA54340D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02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68A2-1A61-4F98-87CC-0FB0AB4EB699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A6CC-27CF-4B95-B795-0DA54340D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142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68A2-1A61-4F98-87CC-0FB0AB4EB699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A6CC-27CF-4B95-B795-0DA54340D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739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68A2-1A61-4F98-87CC-0FB0AB4EB699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A6CC-27CF-4B95-B795-0DA54340D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87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68A2-1A61-4F98-87CC-0FB0AB4EB699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A6CC-27CF-4B95-B795-0DA54340D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681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68A2-1A61-4F98-87CC-0FB0AB4EB699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A6CC-27CF-4B95-B795-0DA54340D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068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68A2-1A61-4F98-87CC-0FB0AB4EB699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A6CC-27CF-4B95-B795-0DA54340D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031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C68A2-1A61-4F98-87CC-0FB0AB4EB699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3A6CC-27CF-4B95-B795-0DA54340D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71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.islcollective.com/preview/201012/f/reported-speech-grammar-drills_262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7784" y="-1112108"/>
            <a:ext cx="19869665" cy="864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28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.islcollective.com/preview/201012/f/reported-speech-grammar-drills_2622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6821" y="-840259"/>
            <a:ext cx="14457405" cy="835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183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.islcollective.com/preview/201012/f/reported-speech-grammar-drills_2622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3069" y="-691979"/>
            <a:ext cx="17200604" cy="845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646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.islcollective.com/preview/201012/f/reported-speech-grammar-drills_2622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3643" y="-840259"/>
            <a:ext cx="15470659" cy="118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486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.islcollective.com/preview/201012/f/reported-speech-grammar-drills_2622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8357" y="-914401"/>
            <a:ext cx="15915503" cy="958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914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.islcollective.com/preview/201012/f/reported-speech-grammar-drills_2622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7341" y="-1136823"/>
            <a:ext cx="16310919" cy="87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22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n.islcollective.com/preview/201012/f/reported-speech-grammar-drills_2622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1351" y="-840259"/>
            <a:ext cx="16187351" cy="1020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718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en.islcollective.com/preview/201012/f/reported-speech-grammar-drills_2622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6065" y="-988541"/>
            <a:ext cx="16508627" cy="1060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435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en.islcollective.com/preview/201012/f/reported-speech-grammar-drills_2622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631" y="-889686"/>
            <a:ext cx="16335631" cy="981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177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Comp</cp:lastModifiedBy>
  <cp:revision>1</cp:revision>
  <dcterms:created xsi:type="dcterms:W3CDTF">2020-09-26T13:09:04Z</dcterms:created>
  <dcterms:modified xsi:type="dcterms:W3CDTF">2020-09-26T13:15:20Z</dcterms:modified>
</cp:coreProperties>
</file>