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2" r:id="rId4"/>
    <p:sldId id="268" r:id="rId5"/>
    <p:sldId id="263" r:id="rId6"/>
    <p:sldId id="256" r:id="rId7"/>
    <p:sldId id="258" r:id="rId8"/>
    <p:sldId id="260" r:id="rId9"/>
    <p:sldId id="259" r:id="rId10"/>
    <p:sldId id="266" r:id="rId11"/>
    <p:sldId id="261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>
      <p:cViewPr varScale="1">
        <p:scale>
          <a:sx n="69" d="100"/>
          <a:sy n="69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liveworksheets.com/def_files/2019/2/17/902171910251816/902171910251816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1" y="-171400"/>
            <a:ext cx="10081120" cy="7560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46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player.com/slide/14916987/91/images/2/I+like%E2%80%A6+I+love...+I+adore%E2%80%A6+I+%E2%80%98m+crazy+about%E2%80%A6+I%E2%80%99m+mad+about%E2%80%A6+I+enjoy%E2%80%A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8456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69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956/0017b005-d323790e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48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s.slideplayer.com/33/8239844/slides/slide_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07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s.slideplayer.com/33/8239844/slides/slide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64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2.bp.blogspot.com/-ZnPNNPjHZi4/WeZ3IGDMYnI/AAAAAAAAFK0/5oMRznJnFw8rMzJRl-9A3ByOXwj6WV0YACLcBGAs/s1600/LIKES+AND+DISLIK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25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MwCdBYpY12U/V3h86gCoTvI/AAAAAAAAAHs/nfshg7wjlg0nQcbKPadeXwSVv9Y_Z2AtQCLcB/s1600/egg-xcellent-dialogueslikesdislikes-3-7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957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32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148/0017e28f-b89703c1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71400"/>
            <a:ext cx="9252520" cy="712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68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53/258586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289031" cy="7056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30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305/0006581c-11f23a13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99392"/>
            <a:ext cx="11089231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21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7b/00037562-979791be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69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1.slideserve.com/2744167/slide1-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243408"/>
            <a:ext cx="9649072" cy="748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67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vitppt.com.ua/images/34/33946/960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685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411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Tillar_45</dc:creator>
  <cp:lastModifiedBy>Comp</cp:lastModifiedBy>
  <cp:revision>3</cp:revision>
  <dcterms:created xsi:type="dcterms:W3CDTF">2020-08-19T08:34:11Z</dcterms:created>
  <dcterms:modified xsi:type="dcterms:W3CDTF">2020-08-20T02:02:07Z</dcterms:modified>
</cp:coreProperties>
</file>