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37" d="100"/>
          <a:sy n="37" d="100"/>
        </p:scale>
        <p:origin x="1992" y="7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C8043-7CA1-4F87-9721-459D223AF819}" type="datetimeFigureOut">
              <a:rPr lang="ru-RU" smtClean="0"/>
              <a:t>20.08.2020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34B7E-F414-41B0-B64F-EB6BC131BF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54714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C8043-7CA1-4F87-9721-459D223AF819}" type="datetimeFigureOut">
              <a:rPr lang="ru-RU" smtClean="0"/>
              <a:t>20.08.2020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34B7E-F414-41B0-B64F-EB6BC131BF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40991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C8043-7CA1-4F87-9721-459D223AF819}" type="datetimeFigureOut">
              <a:rPr lang="ru-RU" smtClean="0"/>
              <a:t>20.08.2020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34B7E-F414-41B0-B64F-EB6BC131BF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7607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C8043-7CA1-4F87-9721-459D223AF819}" type="datetimeFigureOut">
              <a:rPr lang="ru-RU" smtClean="0"/>
              <a:t>20.08.2020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34B7E-F414-41B0-B64F-EB6BC131BF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1649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C8043-7CA1-4F87-9721-459D223AF819}" type="datetimeFigureOut">
              <a:rPr lang="ru-RU" smtClean="0"/>
              <a:t>20.08.2020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34B7E-F414-41B0-B64F-EB6BC131BF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48190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C8043-7CA1-4F87-9721-459D223AF819}" type="datetimeFigureOut">
              <a:rPr lang="ru-RU" smtClean="0"/>
              <a:t>20.08.2020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34B7E-F414-41B0-B64F-EB6BC131BF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78179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C8043-7CA1-4F87-9721-459D223AF819}" type="datetimeFigureOut">
              <a:rPr lang="ru-RU" smtClean="0"/>
              <a:t>20.08.2020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34B7E-F414-41B0-B64F-EB6BC131BF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55349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C8043-7CA1-4F87-9721-459D223AF819}" type="datetimeFigureOut">
              <a:rPr lang="ru-RU" smtClean="0"/>
              <a:t>20.08.2020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34B7E-F414-41B0-B64F-EB6BC131BF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9070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C8043-7CA1-4F87-9721-459D223AF819}" type="datetimeFigureOut">
              <a:rPr lang="ru-RU" smtClean="0"/>
              <a:t>20.08.2020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34B7E-F414-41B0-B64F-EB6BC131BF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70632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C8043-7CA1-4F87-9721-459D223AF819}" type="datetimeFigureOut">
              <a:rPr lang="ru-RU" smtClean="0"/>
              <a:t>20.08.2020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34B7E-F414-41B0-B64F-EB6BC131BF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44721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C8043-7CA1-4F87-9721-459D223AF819}" type="datetimeFigureOut">
              <a:rPr lang="ru-RU" smtClean="0"/>
              <a:t>20.08.2020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34B7E-F414-41B0-B64F-EB6BC131BF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23862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5C8043-7CA1-4F87-9721-459D223AF819}" type="datetimeFigureOut">
              <a:rPr lang="ru-RU" smtClean="0"/>
              <a:t>20.08.2020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034B7E-F414-41B0-B64F-EB6BC131BF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7265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en.islcollective.com/preview/201107/f/whquestions-and-yesno-questions-ppt-fun-activities-games-grammar-drills-role-plays-dra_8244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63040" y="-2847703"/>
            <a:ext cx="15910560" cy="10293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49133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en.islcollective.com/preview/201107/f/whquestions-and-yesno-questions-ppt-fun-activities-games-grammar-drills-role-plays-dra_8244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63039" y="-261257"/>
            <a:ext cx="15231290" cy="7628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36955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en.islcollective.com/preview/201107/f/whquestions-and-yesno-questions-ppt-fun-activities-games-grammar-drills-role-plays-dra_8244_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75657" y="-391887"/>
            <a:ext cx="14891657" cy="7759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56436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en.islcollective.com/preview/201107/f/whquestions-and-yesno-questions-ppt-fun-activities-games-grammar-drills-role-plays-dra_8244_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80159" y="-287383"/>
            <a:ext cx="14578148" cy="7680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2769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en.islcollective.com/preview/201107/f/whquestions-and-yesno-questions-ppt-fun-activities-games-grammar-drills-role-plays-dra_8244_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36913" y="-313509"/>
            <a:ext cx="14865530" cy="7733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53172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en.islcollective.com/preview/201107/f/whquestions-and-yesno-questions-ppt-fun-activities-games-grammar-drills-role-plays-dra_8244_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58536" y="-313509"/>
            <a:ext cx="14943908" cy="7707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72417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en.islcollective.com/preview/201107/f/whquestions-and-yesno-questions-ppt-fun-activities-games-grammar-drills-role-plays-dra_8244_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89165" y="-287383"/>
            <a:ext cx="14682651" cy="7707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130727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1401</TotalTime>
  <Words>0</Words>
  <Application>Microsoft Office PowerPoint</Application>
  <PresentationFormat>Широкоэкранный</PresentationFormat>
  <Paragraphs>0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Comp</dc:creator>
  <cp:lastModifiedBy>Comp</cp:lastModifiedBy>
  <cp:revision>2</cp:revision>
  <dcterms:created xsi:type="dcterms:W3CDTF">2020-08-20T04:34:40Z</dcterms:created>
  <dcterms:modified xsi:type="dcterms:W3CDTF">2020-08-21T03:56:07Z</dcterms:modified>
</cp:coreProperties>
</file>