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 snapToGrid="0">
      <p:cViewPr>
        <p:scale>
          <a:sx n="46" d="100"/>
          <a:sy n="46" d="100"/>
        </p:scale>
        <p:origin x="16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4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3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6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7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3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6E17-65A3-4216-A884-AD5657CB9CE8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7759-9388-4866-91A5-3099DA1D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381" y="-803563"/>
            <a:ext cx="14325600" cy="795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94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.islcollective.com/preview/201204/f/simple-past-grammar-guides_2252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30" y="0"/>
            <a:ext cx="13696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islcollective.com/preview/201204/f/simple-past-grammar-guides_2252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22" y="0"/>
            <a:ext cx="16110137" cy="85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.islcollective.com/preview/201204/f/simple-past-grammar-guides_2252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374" y="0"/>
            <a:ext cx="13616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4785" y="0"/>
            <a:ext cx="1358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.islcollective.com/preview/201204/f/simple-past-grammar-guides_22523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43" y="0"/>
            <a:ext cx="136180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.islcollective.com/preview/201204/f/simple-past-grammar-guides_22523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784" y="-1"/>
            <a:ext cx="136402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.islcollective.com/preview/201204/f/simple-past-grammar-guides_22523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708" y="-1"/>
            <a:ext cx="136952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036" y="-263236"/>
            <a:ext cx="14270181" cy="7426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3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217" y="-692727"/>
            <a:ext cx="14422582" cy="7744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40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91" y="-762000"/>
            <a:ext cx="13619018" cy="7869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03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035" y="-665017"/>
            <a:ext cx="15475526" cy="7758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49" y="-685799"/>
            <a:ext cx="14016038" cy="787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9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299" y="-385763"/>
            <a:ext cx="13787438" cy="761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4909" y="-1443037"/>
            <a:ext cx="16874836" cy="852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6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209/f/simple-past-tense-fun-activities-games_31083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055" y="-706582"/>
            <a:ext cx="13799128" cy="7758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4</cp:revision>
  <dcterms:created xsi:type="dcterms:W3CDTF">2020-08-20T03:21:42Z</dcterms:created>
  <dcterms:modified xsi:type="dcterms:W3CDTF">2020-08-20T03:45:51Z</dcterms:modified>
</cp:coreProperties>
</file>