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77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310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3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25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674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330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8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0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78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85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D8DAD-FD5B-4708-A209-19DDA3BD0F06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8F8B2-68BE-40AF-9A8F-13BE6758C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37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5236" y="-290945"/>
            <a:ext cx="13466619" cy="71489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538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3455" y="-277091"/>
            <a:ext cx="13674437" cy="7301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510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8036" y="-346363"/>
            <a:ext cx="13882254" cy="7342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774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599" y="-207818"/>
            <a:ext cx="13702144" cy="71766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5684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599" y="-387927"/>
            <a:ext cx="13688290" cy="75091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402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8982" y="-235527"/>
            <a:ext cx="13632873" cy="72597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712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7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0545" y="-554181"/>
            <a:ext cx="13660581" cy="7578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0899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4183" y="-193964"/>
            <a:ext cx="13743709" cy="7370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719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n.islcollective.com/preview/201301/f/verb-to-be-present-simple-grammar-guides-pronunciation-exercises-phonics_41497_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891" y="-193962"/>
            <a:ext cx="13716000" cy="7356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18505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</dc:creator>
  <cp:lastModifiedBy>Comp</cp:lastModifiedBy>
  <cp:revision>10</cp:revision>
  <dcterms:created xsi:type="dcterms:W3CDTF">2020-08-18T03:55:07Z</dcterms:created>
  <dcterms:modified xsi:type="dcterms:W3CDTF">2020-08-18T04:04:50Z</dcterms:modified>
</cp:coreProperties>
</file>