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9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1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1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7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5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7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1E4B-AC1F-4EA9-B096-C9D1C26E092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2137-CDA5-4C4C-B2C3-3956688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82" y="-457200"/>
            <a:ext cx="13826836" cy="777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01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429491"/>
            <a:ext cx="13743709" cy="748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86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27" y="-193965"/>
            <a:ext cx="13882254" cy="732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4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8" y="-207819"/>
            <a:ext cx="13799127" cy="730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27" y="-290945"/>
            <a:ext cx="13812982" cy="732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63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27" y="-374073"/>
            <a:ext cx="13854545" cy="7412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6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673" y="-235527"/>
            <a:ext cx="13868400" cy="738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37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3/f/personal-pronouns-activities-promoting-classroom-dynamics-group-form_19130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673" y="-401782"/>
            <a:ext cx="13854546" cy="7453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194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</cp:revision>
  <dcterms:created xsi:type="dcterms:W3CDTF">2020-08-18T07:34:22Z</dcterms:created>
  <dcterms:modified xsi:type="dcterms:W3CDTF">2020-08-18T07:43:37Z</dcterms:modified>
</cp:coreProperties>
</file>