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0E9B-1DB0-449B-BDE8-AA84922F4CF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149-5465-4541-9A16-9C8AE22BE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0E9B-1DB0-449B-BDE8-AA84922F4CF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149-5465-4541-9A16-9C8AE22BE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4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0E9B-1DB0-449B-BDE8-AA84922F4CF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149-5465-4541-9A16-9C8AE22BE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4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0E9B-1DB0-449B-BDE8-AA84922F4CF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149-5465-4541-9A16-9C8AE22BE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7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0E9B-1DB0-449B-BDE8-AA84922F4CF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149-5465-4541-9A16-9C8AE22BE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60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0E9B-1DB0-449B-BDE8-AA84922F4CF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149-5465-4541-9A16-9C8AE22BE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3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0E9B-1DB0-449B-BDE8-AA84922F4CF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149-5465-4541-9A16-9C8AE22BE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7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0E9B-1DB0-449B-BDE8-AA84922F4CF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149-5465-4541-9A16-9C8AE22BE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8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0E9B-1DB0-449B-BDE8-AA84922F4CF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149-5465-4541-9A16-9C8AE22BE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6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0E9B-1DB0-449B-BDE8-AA84922F4CF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149-5465-4541-9A16-9C8AE22BE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3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0E9B-1DB0-449B-BDE8-AA84922F4CF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149-5465-4541-9A16-9C8AE22BE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9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0E9B-1DB0-449B-BDE8-AA84922F4CF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32149-5465-4541-9A16-9C8AE22BE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8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.islcollective.com/preview/201402/f/indefinite-pronouns_6670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9" y="-297179"/>
            <a:ext cx="14836139" cy="76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1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.islcollective.com/preview/201604/f/indefinite-pronouns-clt-communicative-language-teaching-resources-gram_8742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860" y="-365761"/>
            <a:ext cx="14447520" cy="1129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5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.islcollective.com/preview/201402/f/indefinite-pronouns_6670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319" y="-365760"/>
            <a:ext cx="14584679" cy="804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.islcollective.com/preview/201402/f/indefinite-pronouns_6670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459" y="-434340"/>
            <a:ext cx="14538959" cy="811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7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.islcollective.com/preview/201402/f/indefinite-pronouns_66708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719" y="-525780"/>
            <a:ext cx="14356079" cy="809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6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.islcollective.com/preview/201402/f/indefinite-pronouns_66708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579" y="-388621"/>
            <a:ext cx="14447519" cy="76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8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.islcollective.com/preview/201402/f/indefinite-pronouns_66708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9" y="-251461"/>
            <a:ext cx="14424659" cy="1008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5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5</cp:revision>
  <dcterms:created xsi:type="dcterms:W3CDTF">2020-09-26T10:35:58Z</dcterms:created>
  <dcterms:modified xsi:type="dcterms:W3CDTF">2020-09-26T12:11:48Z</dcterms:modified>
</cp:coreProperties>
</file>