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63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4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4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88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22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0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8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11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4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62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111A-8EF2-4114-AB0C-ACC6E6815DC7}" type="datetimeFigureOut">
              <a:rPr lang="ru-RU" smtClean="0"/>
              <a:t>18.08.2020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D3FE-D7F6-47A1-BFD4-8D3B4961B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51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107/f/what-can-they-do-ppt-fun-activities-games-grammar-drills-role-plays-dra_8255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73" y="-249383"/>
            <a:ext cx="14173200" cy="7481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30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236" y="-318655"/>
            <a:ext cx="13937671" cy="7384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40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5236" y="-290945"/>
            <a:ext cx="13854545" cy="73013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821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8" y="-304800"/>
            <a:ext cx="13785273" cy="73706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68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674" y="-221673"/>
            <a:ext cx="14187055" cy="7412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61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107/f/what-can-they-do-ppt-fun-activities-games-grammar-drills-role-plays-dra_8255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73" y="-277091"/>
            <a:ext cx="14048509" cy="74953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49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107/f/what-can-they-do-ppt-fun-activities-games-grammar-drills-role-plays-dra_8255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3" y="-401781"/>
            <a:ext cx="14062364" cy="756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06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107/f/what-can-they-do-ppt-fun-activities-games-grammar-drills-role-plays-dra_8255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364" y="-609600"/>
            <a:ext cx="14048509" cy="7716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30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7" y="-221673"/>
            <a:ext cx="13826836" cy="6982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1858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9927" y="-360217"/>
            <a:ext cx="14034654" cy="7384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496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8691" y="-900546"/>
            <a:ext cx="13840691" cy="7509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31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817" y="-471054"/>
            <a:ext cx="13826836" cy="7744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31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en.islcollective.com/preview/201301/f/cancant-ppt-grammar-drills_40530_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527" y="-249381"/>
            <a:ext cx="13965382" cy="7329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88215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3</cp:revision>
  <dcterms:created xsi:type="dcterms:W3CDTF">2020-08-18T06:55:17Z</dcterms:created>
  <dcterms:modified xsi:type="dcterms:W3CDTF">2020-08-18T07:07:25Z</dcterms:modified>
</cp:coreProperties>
</file>