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4" r:id="rId7"/>
    <p:sldId id="262" r:id="rId8"/>
    <p:sldId id="263" r:id="rId9"/>
    <p:sldId id="260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96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8B89-FB1C-41A6-BC03-8A64923BD47C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CC77-4757-480E-803D-B362D091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38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8B89-FB1C-41A6-BC03-8A64923BD47C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CC77-4757-480E-803D-B362D091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6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8B89-FB1C-41A6-BC03-8A64923BD47C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CC77-4757-480E-803D-B362D091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28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8B89-FB1C-41A6-BC03-8A64923BD47C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CC77-4757-480E-803D-B362D091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81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8B89-FB1C-41A6-BC03-8A64923BD47C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CC77-4757-480E-803D-B362D091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64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8B89-FB1C-41A6-BC03-8A64923BD47C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CC77-4757-480E-803D-B362D091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6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8B89-FB1C-41A6-BC03-8A64923BD47C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CC77-4757-480E-803D-B362D091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6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8B89-FB1C-41A6-BC03-8A64923BD47C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CC77-4757-480E-803D-B362D091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97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8B89-FB1C-41A6-BC03-8A64923BD47C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CC77-4757-480E-803D-B362D091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05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8B89-FB1C-41A6-BC03-8A64923BD47C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CC77-4757-480E-803D-B362D091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1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8B89-FB1C-41A6-BC03-8A64923BD47C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CC77-4757-480E-803D-B362D091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61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8B89-FB1C-41A6-BC03-8A64923BD47C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3CC77-4757-480E-803D-B362D091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91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69/c9/95/69c9950c18257886c4b0cfe6e83ae7d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06582"/>
            <a:ext cx="12192000" cy="7564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066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adverbs-of-frequency-ppt-flashcards-fun-activities-games_42028_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738" y="-323557"/>
            <a:ext cx="13828541" cy="7441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50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adverbs-of-frequency-ppt-flashcards-fun-activities-games_42028_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" y="-309489"/>
            <a:ext cx="14053625" cy="7469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30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adverbs-of-frequency-ppt-flashcards-fun-activities-games_42028_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738" y="-253219"/>
            <a:ext cx="13814473" cy="7526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65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3.bp.blogspot.com/-k2o449QAVK0/Wqp15E47GKI/AAAAAAAAEiY/Q3Eld4E0jPc6FHF5VUInppOt-0pfXL6PgCLcBGAs/s1600/adverbs-frequency-1024x67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6473"/>
            <a:ext cx="12191999" cy="7495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52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1/slide/v/vri5sd4FDL1C6xTwhmpzMjElRBUn9AO28VZ37uoKQc/slide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761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98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adverbs-of-frequency-ppt-flashcards-fun-activities-games_42028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818" y="-415635"/>
            <a:ext cx="13951527" cy="7564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60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adverbs-of-frequency-ppt-flashcards-fun-activities-games_42028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468" y="-196947"/>
            <a:ext cx="13701933" cy="7357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071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adverbs-of-frequency-ppt-flashcards-fun-activities-games_42028_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265" y="-267285"/>
            <a:ext cx="13758203" cy="737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044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adverbs-of-frequency-ppt-flashcards-fun-activities-games_42028_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2873" y="-239151"/>
            <a:ext cx="13800406" cy="7371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975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adverbs-of-frequency-ppt-flashcards-fun-activities-games_42028_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1009" y="-182881"/>
            <a:ext cx="14334978" cy="7469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470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adverbs-of-frequency-ppt-flashcards-fun-activities-games_42028_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737" y="-281354"/>
            <a:ext cx="13856676" cy="7329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6363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3</cp:revision>
  <dcterms:created xsi:type="dcterms:W3CDTF">2020-08-18T06:32:06Z</dcterms:created>
  <dcterms:modified xsi:type="dcterms:W3CDTF">2020-08-18T06:44:01Z</dcterms:modified>
</cp:coreProperties>
</file>